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0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5" r:id="rId15"/>
    <p:sldId id="1564" r:id="rId16"/>
    <p:sldId id="1397" r:id="rId17"/>
    <p:sldId id="1521" r:id="rId18"/>
    <p:sldId id="1517" r:id="rId19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5"/>
            <p14:sldId id="1564"/>
            <p14:sldId id="1397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91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34" y="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1D7B7AA-E01B-4A14-B59D-86E4DE16A9D5}"/>
    <pc:docChg chg="undo custSel addSld delSld modSld sldOrd modSection">
      <pc:chgData name="Drgona, Jan" userId="8107277a-43fb-42e1-8aa0-684adf187181" providerId="ADAL" clId="{61D7B7AA-E01B-4A14-B59D-86E4DE16A9D5}" dt="2023-10-12T14:32:53.685" v="74" actId="20577"/>
      <pc:docMkLst>
        <pc:docMk/>
      </pc:docMkLst>
      <pc:sldChg chg="modSp mod">
        <pc:chgData name="Drgona, Jan" userId="8107277a-43fb-42e1-8aa0-684adf187181" providerId="ADAL" clId="{61D7B7AA-E01B-4A14-B59D-86E4DE16A9D5}" dt="2023-10-12T14:32:53.685" v="74" actId="20577"/>
        <pc:sldMkLst>
          <pc:docMk/>
          <pc:sldMk cId="1152154647" sldId="1117"/>
        </pc:sldMkLst>
        <pc:spChg chg="mod">
          <ac:chgData name="Drgona, Jan" userId="8107277a-43fb-42e1-8aa0-684adf187181" providerId="ADAL" clId="{61D7B7AA-E01B-4A14-B59D-86E4DE16A9D5}" dt="2023-10-01T13:15:48.081" v="37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61D7B7AA-E01B-4A14-B59D-86E4DE16A9D5}" dt="2023-10-12T14:32:53.685" v="74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106608496" sldId="1428"/>
        </pc:sldMkLst>
      </pc:sldChg>
      <pc:sldChg chg="modSp new del mod ord">
        <pc:chgData name="Drgona, Jan" userId="8107277a-43fb-42e1-8aa0-684adf187181" providerId="ADAL" clId="{61D7B7AA-E01B-4A14-B59D-86E4DE16A9D5}" dt="2023-10-03T00:22:54.377" v="58" actId="47"/>
        <pc:sldMkLst>
          <pc:docMk/>
          <pc:sldMk cId="2900834586" sldId="1566"/>
        </pc:sldMkLst>
        <pc:spChg chg="mod">
          <ac:chgData name="Drgona, Jan" userId="8107277a-43fb-42e1-8aa0-684adf187181" providerId="ADAL" clId="{61D7B7AA-E01B-4A14-B59D-86E4DE16A9D5}" dt="2023-10-02T15:13:51.273" v="57" actId="20577"/>
          <ac:spMkLst>
            <pc:docMk/>
            <pc:sldMk cId="2900834586" sldId="1566"/>
            <ac:spMk id="4" creationId="{5FA90492-74DA-A2E6-619C-8B8EE0BFE0DB}"/>
          </ac:spMkLst>
        </pc:spChg>
      </pc:sldChg>
    </pc:docChg>
  </pc:docChgLst>
  <pc:docChgLst>
    <pc:chgData name="Drgona, Jan" userId="8107277a-43fb-42e1-8aa0-684adf187181" providerId="ADAL" clId="{223A45C9-724A-4EE0-B2D4-3A44CAB25DFC}"/>
    <pc:docChg chg="addSld modSld">
      <pc:chgData name="Drgona, Jan" userId="8107277a-43fb-42e1-8aa0-684adf187181" providerId="ADAL" clId="{223A45C9-724A-4EE0-B2D4-3A44CAB25DFC}" dt="2023-06-20T16:10:10.161" v="1"/>
      <pc:docMkLst>
        <pc:docMk/>
      </pc:docMkLst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831387436" sldId="111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387073483" sldId="111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104080610" sldId="1141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847951567" sldId="114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461524116" sldId="114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807420109" sldId="1145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014634263" sldId="1147"/>
        </pc:sldMkLst>
      </pc:sldChg>
      <pc:sldChg chg="add">
        <pc:chgData name="Drgona, Jan" userId="8107277a-43fb-42e1-8aa0-684adf187181" providerId="ADAL" clId="{223A45C9-724A-4EE0-B2D4-3A44CAB25DFC}" dt="2023-06-20T14:45:07.709" v="0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3EA6B2F5-633B-4DFC-84E5-EB13AD88D9DA}"/>
    <pc:docChg chg="undo custSel modSld sldOrd modSection">
      <pc:chgData name="Drgona, Jan" userId="8107277a-43fb-42e1-8aa0-684adf187181" providerId="ADAL" clId="{3EA6B2F5-633B-4DFC-84E5-EB13AD88D9DA}" dt="2023-09-07T14:24:47.044" v="60" actId="1076"/>
      <pc:docMkLst>
        <pc:docMk/>
      </pc:docMkLst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206595840" sldId="1406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1027847982" sldId="1427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3EA6B2F5-633B-4DFC-84E5-EB13AD88D9DA}" dt="2023-09-07T13:58:32.692" v="3" actId="729"/>
        <pc:sldMkLst>
          <pc:docMk/>
          <pc:sldMk cId="302003084" sldId="1495"/>
        </pc:sldMkLst>
      </pc:sldChg>
      <pc:sldChg chg="addSp delSp modSp mod">
        <pc:chgData name="Drgona, Jan" userId="8107277a-43fb-42e1-8aa0-684adf187181" providerId="ADAL" clId="{3EA6B2F5-633B-4DFC-84E5-EB13AD88D9DA}" dt="2023-09-07T14:24:47.044" v="60" actId="1076"/>
        <pc:sldMkLst>
          <pc:docMk/>
          <pc:sldMk cId="2255674926" sldId="1517"/>
        </pc:sldMkLst>
        <pc:spChg chg="add 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" creationId="{3C5E7B0C-6F1A-34D9-A88A-775FF270988E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4" creationId="{44E5A99A-B43D-4DDD-8B85-FD43FF32D865}"/>
          </ac:spMkLst>
        </pc:spChg>
        <pc:spChg chg="del mod">
          <ac:chgData name="Drgona, Jan" userId="8107277a-43fb-42e1-8aa0-684adf187181" providerId="ADAL" clId="{3EA6B2F5-633B-4DFC-84E5-EB13AD88D9DA}" dt="2023-09-07T14:24:19.676" v="57" actId="478"/>
          <ac:spMkLst>
            <pc:docMk/>
            <pc:sldMk cId="2255674926" sldId="1517"/>
            <ac:spMk id="18" creationId="{E90F1828-E375-455F-9BE9-8D24DEE349FD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3EA6B2F5-633B-4DFC-84E5-EB13AD88D9DA}" dt="2023-09-07T14:22:47.918" v="25" actId="47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3EA6B2F5-633B-4DFC-84E5-EB13AD88D9DA}" dt="2023-09-07T14:22:49.716" v="26" actId="47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6" creationId="{4573188B-5AB3-4C13-9C36-259BDC8075F5}"/>
          </ac:picMkLst>
        </pc:picChg>
        <pc:picChg chg="del mod">
          <ac:chgData name="Drgona, Jan" userId="8107277a-43fb-42e1-8aa0-684adf187181" providerId="ADAL" clId="{3EA6B2F5-633B-4DFC-84E5-EB13AD88D9DA}" dt="2023-09-07T14:24:19.676" v="57" actId="478"/>
          <ac:picMkLst>
            <pc:docMk/>
            <pc:sldMk cId="2255674926" sldId="1517"/>
            <ac:picMk id="20" creationId="{1EB60E25-0F88-4EE1-8CDE-261CB7A23B8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3EA6B2F5-633B-4DFC-84E5-EB13AD88D9DA}" dt="2023-09-07T14:22:46.199" v="24" actId="47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026" creationId="{484858DD-E3A5-EB62-910F-94B59EA7E2C8}"/>
          </ac:picMkLst>
        </pc:picChg>
        <pc:picChg chg="add del mod">
          <ac:chgData name="Drgona, Jan" userId="8107277a-43fb-42e1-8aa0-684adf187181" providerId="ADAL" clId="{3EA6B2F5-633B-4DFC-84E5-EB13AD88D9DA}" dt="2023-09-07T14:22:54.301" v="30" actId="1076"/>
          <ac:picMkLst>
            <pc:docMk/>
            <pc:sldMk cId="2255674926" sldId="1517"/>
            <ac:picMk id="2054" creationId="{708039E5-1D86-49A2-BFD8-CDC112C0B30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56" creationId="{39AAE337-1CF8-4317-AC30-B9F2F75A70F4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3EA6B2F5-633B-4DFC-84E5-EB13AD88D9DA}" dt="2023-09-07T14:22:49.716" v="26" actId="47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modSp mod">
        <pc:chgData name="Drgona, Jan" userId="8107277a-43fb-42e1-8aa0-684adf187181" providerId="ADAL" clId="{3EA6B2F5-633B-4DFC-84E5-EB13AD88D9DA}" dt="2023-09-07T13:58:55.401" v="7" actId="20577"/>
        <pc:sldMkLst>
          <pc:docMk/>
          <pc:sldMk cId="3522571154" sldId="1529"/>
        </pc:sldMkLst>
        <pc:spChg chg="mod">
          <ac:chgData name="Drgona, Jan" userId="8107277a-43fb-42e1-8aa0-684adf187181" providerId="ADAL" clId="{3EA6B2F5-633B-4DFC-84E5-EB13AD88D9DA}" dt="2023-09-07T13:58:55.401" v="7" actId="20577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mod">
        <pc:chgData name="Drgona, Jan" userId="8107277a-43fb-42e1-8aa0-684adf187181" providerId="ADAL" clId="{3EA6B2F5-633B-4DFC-84E5-EB13AD88D9DA}" dt="2023-09-07T14:04:24.604" v="23" actId="14100"/>
        <pc:sldMkLst>
          <pc:docMk/>
          <pc:sldMk cId="4183758163" sldId="1564"/>
        </pc:sldMkLst>
        <pc:picChg chg="mod">
          <ac:chgData name="Drgona, Jan" userId="8107277a-43fb-42e1-8aa0-684adf187181" providerId="ADAL" clId="{3EA6B2F5-633B-4DFC-84E5-EB13AD88D9DA}" dt="2023-09-07T14:04:24.604" v="23" actId="14100"/>
          <ac:picMkLst>
            <pc:docMk/>
            <pc:sldMk cId="4183758163" sldId="1564"/>
            <ac:picMk id="8" creationId="{FC080F96-6E6D-20C9-74B2-1B27CA63D535}"/>
          </ac:picMkLst>
        </pc:picChg>
        <pc:picChg chg="add del mod modCrop">
          <ac:chgData name="Drgona, Jan" userId="8107277a-43fb-42e1-8aa0-684adf187181" providerId="ADAL" clId="{3EA6B2F5-633B-4DFC-84E5-EB13AD88D9DA}" dt="2023-09-07T14:04:14.612" v="20" actId="478"/>
          <ac:picMkLst>
            <pc:docMk/>
            <pc:sldMk cId="4183758163" sldId="1564"/>
            <ac:picMk id="12" creationId="{1545E2F2-93A1-B287-7191-2E3C5EB605CF}"/>
          </ac:picMkLst>
        </pc:picChg>
      </pc:sldChg>
    </pc:docChg>
  </pc:docChgLst>
  <pc:docChgLst>
    <pc:chgData name="Drgona, Jan" userId="8107277a-43fb-42e1-8aa0-684adf187181" providerId="ADAL" clId="{4C645032-5B68-4E1E-9FAF-7C942979FF26}"/>
    <pc:docChg chg="modSld">
      <pc:chgData name="Drgona, Jan" userId="8107277a-43fb-42e1-8aa0-684adf187181" providerId="ADAL" clId="{4C645032-5B68-4E1E-9FAF-7C942979FF26}" dt="2023-12-11T18:21:38.365" v="20" actId="14100"/>
      <pc:docMkLst>
        <pc:docMk/>
      </pc:docMkLst>
      <pc:sldChg chg="modSp mod">
        <pc:chgData name="Drgona, Jan" userId="8107277a-43fb-42e1-8aa0-684adf187181" providerId="ADAL" clId="{4C645032-5B68-4E1E-9FAF-7C942979FF26}" dt="2023-12-11T18:21:38.365" v="20" actId="14100"/>
        <pc:sldMkLst>
          <pc:docMk/>
          <pc:sldMk cId="1152154647" sldId="1117"/>
        </pc:sldMkLst>
        <pc:spChg chg="mod">
          <ac:chgData name="Drgona, Jan" userId="8107277a-43fb-42e1-8aa0-684adf187181" providerId="ADAL" clId="{4C645032-5B68-4E1E-9FAF-7C942979FF26}" dt="2023-12-11T18:21:38.365" v="20" actId="14100"/>
          <ac:spMkLst>
            <pc:docMk/>
            <pc:sldMk cId="1152154647" sldId="1117"/>
            <ac:spMk id="13" creationId="{287B4DED-D644-4A84-BE35-448A62CEC19C}"/>
          </ac:spMkLst>
        </pc:spChg>
      </pc:sldChg>
      <pc:sldChg chg="mod modShow">
        <pc:chgData name="Drgona, Jan" userId="8107277a-43fb-42e1-8aa0-684adf187181" providerId="ADAL" clId="{4C645032-5B68-4E1E-9FAF-7C942979FF26}" dt="2023-12-11T18:19:39.553" v="17" actId="729"/>
        <pc:sldMkLst>
          <pc:docMk/>
          <pc:sldMk cId="302003084" sldId="1495"/>
        </pc:sldMkLst>
      </pc:sldChg>
    </pc:docChg>
  </pc:docChgLst>
  <pc:docChgLst>
    <pc:chgData name="Drgona, Jan" userId="8107277a-43fb-42e1-8aa0-684adf187181" providerId="ADAL" clId="{D7861B09-F298-428F-A917-0F903C331583}"/>
    <pc:docChg chg="undo custSel addSld delSld modSld sldOrd modSection">
      <pc:chgData name="Drgona, Jan" userId="8107277a-43fb-42e1-8aa0-684adf187181" providerId="ADAL" clId="{D7861B09-F298-428F-A917-0F903C331583}" dt="2023-09-07T12:41:18.308" v="835" actId="14100"/>
      <pc:docMkLst>
        <pc:docMk/>
      </pc:docMkLst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D7861B09-F298-428F-A917-0F903C331583}" dt="2023-09-07T12:17:10.219" v="207" actId="20577"/>
        <pc:sldMkLst>
          <pc:docMk/>
          <pc:sldMk cId="328018078" sldId="1116"/>
        </pc:sldMkLst>
        <pc:spChg chg="mod">
          <ac:chgData name="Drgona, Jan" userId="8107277a-43fb-42e1-8aa0-684adf187181" providerId="ADAL" clId="{D7861B09-F298-428F-A917-0F903C331583}" dt="2023-09-07T12:15:19.352" v="131" actId="14100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7861B09-F298-428F-A917-0F903C331583}" dt="2023-09-07T12:17:10.219" v="207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D7861B09-F298-428F-A917-0F903C331583}" dt="2023-09-07T12:14:57.849" v="130" actId="20577"/>
        <pc:sldMkLst>
          <pc:docMk/>
          <pc:sldMk cId="1152154647" sldId="1117"/>
        </pc:sldMkLst>
        <pc:spChg chg="mod">
          <ac:chgData name="Drgona, Jan" userId="8107277a-43fb-42e1-8aa0-684adf187181" providerId="ADAL" clId="{D7861B09-F298-428F-A917-0F903C331583}" dt="2023-09-07T12:13:48.299" v="82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7861B09-F298-428F-A917-0F903C331583}" dt="2023-09-07T12:14:57.849" v="130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7861B09-F298-428F-A917-0F903C331583}" dt="2023-09-07T12:14:29.437" v="113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D7861B09-F298-428F-A917-0F903C331583}" dt="2023-09-07T12:06:55.028" v="1" actId="47"/>
        <pc:sldMkLst>
          <pc:docMk/>
          <pc:sldMk cId="1014634263" sldId="1147"/>
        </pc:sldMkLst>
      </pc:sldChg>
      <pc:sldChg chg="addSp delSp modSp add mod">
        <pc:chgData name="Drgona, Jan" userId="8107277a-43fb-42e1-8aa0-684adf187181" providerId="ADAL" clId="{D7861B09-F298-428F-A917-0F903C331583}" dt="2023-09-07T12:33:04.152" v="591" actId="1076"/>
        <pc:sldMkLst>
          <pc:docMk/>
          <pc:sldMk cId="190876220" sldId="1397"/>
        </pc:sldMkLst>
        <pc:spChg chg="mod">
          <ac:chgData name="Drgona, Jan" userId="8107277a-43fb-42e1-8aa0-684adf187181" providerId="ADAL" clId="{D7861B09-F298-428F-A917-0F903C331583}" dt="2023-09-07T12:32:58.730" v="590" actId="6549"/>
          <ac:spMkLst>
            <pc:docMk/>
            <pc:sldMk cId="190876220" sldId="1397"/>
            <ac:spMk id="3" creationId="{701493D0-6FC9-4F74-9234-5244E31A139F}"/>
          </ac:spMkLst>
        </pc:spChg>
        <pc:spChg chg="add mod">
          <ac:chgData name="Drgona, Jan" userId="8107277a-43fb-42e1-8aa0-684adf187181" providerId="ADAL" clId="{D7861B09-F298-428F-A917-0F903C331583}" dt="2023-09-07T12:31:58.205" v="580" actId="1038"/>
          <ac:spMkLst>
            <pc:docMk/>
            <pc:sldMk cId="190876220" sldId="1397"/>
            <ac:spMk id="4" creationId="{DD17F6C2-DB3D-3C69-625D-C7BFE439EE8F}"/>
          </ac:spMkLst>
        </pc:spChg>
        <pc:spChg chg="mod">
          <ac:chgData name="Drgona, Jan" userId="8107277a-43fb-42e1-8aa0-684adf187181" providerId="ADAL" clId="{D7861B09-F298-428F-A917-0F903C331583}" dt="2023-09-07T12:31:52.035" v="558" actId="1076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7861B09-F298-428F-A917-0F903C331583}" dt="2023-09-07T12:31:14" v="494" actId="1076"/>
          <ac:spMkLst>
            <pc:docMk/>
            <pc:sldMk cId="190876220" sldId="1397"/>
            <ac:spMk id="9" creationId="{859BC3A0-A3C0-342E-B464-040D760D83CF}"/>
          </ac:spMkLst>
        </pc:spChg>
        <pc:spChg chg="mod">
          <ac:chgData name="Drgona, Jan" userId="8107277a-43fb-42e1-8aa0-684adf187181" providerId="ADAL" clId="{D7861B09-F298-428F-A917-0F903C331583}" dt="2023-09-07T12:33:04.152" v="591" actId="1076"/>
          <ac:spMkLst>
            <pc:docMk/>
            <pc:sldMk cId="190876220" sldId="1397"/>
            <ac:spMk id="10" creationId="{629154C2-A045-042B-67A5-0C9423F2DCE9}"/>
          </ac:spMkLst>
        </pc:spChg>
        <pc:picChg chg="add del mod">
          <ac:chgData name="Drgona, Jan" userId="8107277a-43fb-42e1-8aa0-684adf187181" providerId="ADAL" clId="{D7861B09-F298-428F-A917-0F903C331583}" dt="2023-09-07T12:26:15.932" v="376" actId="478"/>
          <ac:picMkLst>
            <pc:docMk/>
            <pc:sldMk cId="190876220" sldId="1397"/>
            <ac:picMk id="7" creationId="{62C2CDBF-8544-A67C-2D37-2FC3150D13B1}"/>
          </ac:picMkLst>
        </pc:picChg>
        <pc:picChg chg="add mod">
          <ac:chgData name="Drgona, Jan" userId="8107277a-43fb-42e1-8aa0-684adf187181" providerId="ADAL" clId="{D7861B09-F298-428F-A917-0F903C331583}" dt="2023-09-07T12:31:58.205" v="580" actId="1038"/>
          <ac:picMkLst>
            <pc:docMk/>
            <pc:sldMk cId="190876220" sldId="1397"/>
            <ac:picMk id="11" creationId="{C61A07AE-C7D7-6482-FE4C-A300C4243218}"/>
          </ac:picMkLst>
        </pc:picChg>
        <pc:picChg chg="add del mod">
          <ac:chgData name="Drgona, Jan" userId="8107277a-43fb-42e1-8aa0-684adf187181" providerId="ADAL" clId="{D7861B09-F298-428F-A917-0F903C331583}" dt="2023-09-07T12:31:07.032" v="493" actId="478"/>
          <ac:picMkLst>
            <pc:docMk/>
            <pc:sldMk cId="190876220" sldId="1397"/>
            <ac:picMk id="12" creationId="{4FE0AA84-F5CD-598B-8131-074A7F61A350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4" creationId="{D2F1BC11-2D3D-4056-8505-B6F2F0CB715B}"/>
          </ac:picMkLst>
        </pc:picChg>
        <pc:picChg chg="mod">
          <ac:chgData name="Drgona, Jan" userId="8107277a-43fb-42e1-8aa0-684adf187181" providerId="ADAL" clId="{D7861B09-F298-428F-A917-0F903C331583}" dt="2023-09-07T12:31:52.035" v="558" actId="1076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8" creationId="{DC08389C-1CF9-4D0B-8CC6-2F4EED909643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1" creationId="{0F07A949-1031-2239-144E-69F32AD14B2F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3" creationId="{D651F898-7455-8613-A109-984A71E74932}"/>
          </ac:picMkLst>
        </pc:picChg>
        <pc:picChg chg="add del mod">
          <ac:chgData name="Drgona, Jan" userId="8107277a-43fb-42e1-8aa0-684adf187181" providerId="ADAL" clId="{D7861B09-F298-428F-A917-0F903C331583}" dt="2023-09-07T12:28:10.174" v="479" actId="478"/>
          <ac:picMkLst>
            <pc:docMk/>
            <pc:sldMk cId="190876220" sldId="1397"/>
            <ac:picMk id="2050" creationId="{B049E7F3-4465-6FFB-F9E7-EFDD972DD76F}"/>
          </ac:picMkLst>
        </pc:picChg>
        <pc:picChg chg="add mod">
          <ac:chgData name="Drgona, Jan" userId="8107277a-43fb-42e1-8aa0-684adf187181" providerId="ADAL" clId="{D7861B09-F298-428F-A917-0F903C331583}" dt="2023-09-07T12:32:53.748" v="589" actId="1076"/>
          <ac:picMkLst>
            <pc:docMk/>
            <pc:sldMk cId="190876220" sldId="1397"/>
            <ac:picMk id="2052" creationId="{051B4A52-EC8C-B287-738E-D245517D88F4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098" creationId="{ACFC8A22-F611-1B62-F340-772E789291F2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100" creationId="{1C14B726-58BE-A498-ED9D-BB98CB894BC5}"/>
          </ac:picMkLst>
        </pc:picChg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206595840" sldId="1406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1027847982" sldId="1427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106608496" sldId="1428"/>
        </pc:sldMkLst>
      </pc:sldChg>
      <pc:sldChg chg="add ord">
        <pc:chgData name="Drgona, Jan" userId="8107277a-43fb-42e1-8aa0-684adf187181" providerId="ADAL" clId="{D7861B09-F298-428F-A917-0F903C331583}" dt="2023-09-07T12:08:13.076" v="5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D7861B09-F298-428F-A917-0F903C331583}" dt="2023-09-07T12:19:47.382" v="266" actId="6549"/>
        <pc:sldMkLst>
          <pc:docMk/>
          <pc:sldMk cId="3522571154" sldId="1529"/>
        </pc:sldMkLst>
        <pc:spChg chg="mod">
          <ac:chgData name="Drgona, Jan" userId="8107277a-43fb-42e1-8aa0-684adf187181" providerId="ADAL" clId="{D7861B09-F298-428F-A917-0F903C331583}" dt="2023-09-07T12:19:47.382" v="266" actId="6549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new del mod">
        <pc:chgData name="Drgona, Jan" userId="8107277a-43fb-42e1-8aa0-684adf187181" providerId="ADAL" clId="{D7861B09-F298-428F-A917-0F903C331583}" dt="2023-09-07T12:39:02.459" v="701" actId="47"/>
        <pc:sldMkLst>
          <pc:docMk/>
          <pc:sldMk cId="1924909291" sldId="1530"/>
        </pc:sldMkLst>
        <pc:spChg chg="mod">
          <ac:chgData name="Drgona, Jan" userId="8107277a-43fb-42e1-8aa0-684adf187181" providerId="ADAL" clId="{D7861B09-F298-428F-A917-0F903C331583}" dt="2023-09-07T12:19:00.318" v="242" actId="5793"/>
          <ac:spMkLst>
            <pc:docMk/>
            <pc:sldMk cId="1924909291" sldId="1530"/>
            <ac:spMk id="3" creationId="{9D6B07D5-12F0-AC30-7318-45DA583319CC}"/>
          </ac:spMkLst>
        </pc:spChg>
        <pc:spChg chg="del">
          <ac:chgData name="Drgona, Jan" userId="8107277a-43fb-42e1-8aa0-684adf187181" providerId="ADAL" clId="{D7861B09-F298-428F-A917-0F903C331583}" dt="2023-09-07T12:19:10.672" v="243" actId="478"/>
          <ac:spMkLst>
            <pc:docMk/>
            <pc:sldMk cId="1924909291" sldId="1530"/>
            <ac:spMk id="4" creationId="{3B7CAE50-7538-CF66-8294-6F597DA8BF27}"/>
          </ac:spMkLst>
        </pc:spChg>
        <pc:spChg chg="add del mod">
          <ac:chgData name="Drgona, Jan" userId="8107277a-43fb-42e1-8aa0-684adf187181" providerId="ADAL" clId="{D7861B09-F298-428F-A917-0F903C331583}" dt="2023-09-07T12:19:25.805" v="252" actId="478"/>
          <ac:spMkLst>
            <pc:docMk/>
            <pc:sldMk cId="1924909291" sldId="1530"/>
            <ac:spMk id="5" creationId="{19C06AC5-CC0C-0164-BE76-7B5AC34E457F}"/>
          </ac:spMkLst>
        </pc:spChg>
      </pc:sldChg>
      <pc:sldChg chg="new del">
        <pc:chgData name="Drgona, Jan" userId="8107277a-43fb-42e1-8aa0-684adf187181" providerId="ADAL" clId="{D7861B09-F298-428F-A917-0F903C331583}" dt="2023-09-07T12:08:35.509" v="7" actId="680"/>
        <pc:sldMkLst>
          <pc:docMk/>
          <pc:sldMk cId="2265929191" sldId="1530"/>
        </pc:sldMkLst>
      </pc:sldChg>
      <pc:sldChg chg="addSp delSp modSp add mod">
        <pc:chgData name="Drgona, Jan" userId="8107277a-43fb-42e1-8aa0-684adf187181" providerId="ADAL" clId="{D7861B09-F298-428F-A917-0F903C331583}" dt="2023-09-07T12:21:38.923" v="289" actId="1076"/>
        <pc:sldMkLst>
          <pc:docMk/>
          <pc:sldMk cId="4183758163" sldId="1564"/>
        </pc:sldMkLst>
        <pc:spChg chg="mod">
          <ac:chgData name="Drgona, Jan" userId="8107277a-43fb-42e1-8aa0-684adf187181" providerId="ADAL" clId="{D7861B09-F298-428F-A917-0F903C331583}" dt="2023-09-07T12:21:04.705" v="284" actId="20577"/>
          <ac:spMkLst>
            <pc:docMk/>
            <pc:sldMk cId="4183758163" sldId="1564"/>
            <ac:spMk id="6" creationId="{93957920-AE50-27AE-462E-854823865F8C}"/>
          </ac:spMkLst>
        </pc:spChg>
        <pc:picChg chg="add mod">
          <ac:chgData name="Drgona, Jan" userId="8107277a-43fb-42e1-8aa0-684adf187181" providerId="ADAL" clId="{D7861B09-F298-428F-A917-0F903C331583}" dt="2023-09-07T12:21:38.923" v="289" actId="1076"/>
          <ac:picMkLst>
            <pc:docMk/>
            <pc:sldMk cId="4183758163" sldId="1564"/>
            <ac:picMk id="1026" creationId="{9D40EF01-0F7D-25C7-BEC5-CBFA5B53BE07}"/>
          </ac:picMkLst>
        </pc:picChg>
        <pc:picChg chg="del">
          <ac:chgData name="Drgona, Jan" userId="8107277a-43fb-42e1-8aa0-684adf187181" providerId="ADAL" clId="{D7861B09-F298-428F-A917-0F903C331583}" dt="2023-09-07T12:20:59.038" v="268" actId="478"/>
          <ac:picMkLst>
            <pc:docMk/>
            <pc:sldMk cId="4183758163" sldId="1564"/>
            <ac:picMk id="9218" creationId="{0A29A181-F1ED-007E-C6EC-2CFC9F645985}"/>
          </ac:picMkLst>
        </pc:picChg>
      </pc:sldChg>
      <pc:sldChg chg="addSp delSp modSp new mod ord">
        <pc:chgData name="Drgona, Jan" userId="8107277a-43fb-42e1-8aa0-684adf187181" providerId="ADAL" clId="{D7861B09-F298-428F-A917-0F903C331583}" dt="2023-09-07T12:41:18.308" v="835" actId="14100"/>
        <pc:sldMkLst>
          <pc:docMk/>
          <pc:sldMk cId="3003398688" sldId="1565"/>
        </pc:sldMkLst>
        <pc:spChg chg="mod">
          <ac:chgData name="Drgona, Jan" userId="8107277a-43fb-42e1-8aa0-684adf187181" providerId="ADAL" clId="{D7861B09-F298-428F-A917-0F903C331583}" dt="2023-09-07T12:35:26.531" v="675" actId="14100"/>
          <ac:spMkLst>
            <pc:docMk/>
            <pc:sldMk cId="3003398688" sldId="1565"/>
            <ac:spMk id="3" creationId="{B758B404-AC36-B0EF-DF87-70F2BA2FE6B8}"/>
          </ac:spMkLst>
        </pc:spChg>
        <pc:spChg chg="del">
          <ac:chgData name="Drgona, Jan" userId="8107277a-43fb-42e1-8aa0-684adf187181" providerId="ADAL" clId="{D7861B09-F298-428F-A917-0F903C331583}" dt="2023-09-07T12:34:54.605" v="658" actId="478"/>
          <ac:spMkLst>
            <pc:docMk/>
            <pc:sldMk cId="3003398688" sldId="1565"/>
            <ac:spMk id="4" creationId="{B4C2242D-7C97-76A5-ECD8-24C09422E7C3}"/>
          </ac:spMkLst>
        </pc:spChg>
        <pc:spChg chg="add del mod">
          <ac:chgData name="Drgona, Jan" userId="8107277a-43fb-42e1-8aa0-684adf187181" providerId="ADAL" clId="{D7861B09-F298-428F-A917-0F903C331583}" dt="2023-09-07T12:35:12.440" v="671"/>
          <ac:spMkLst>
            <pc:docMk/>
            <pc:sldMk cId="3003398688" sldId="1565"/>
            <ac:spMk id="5" creationId="{2DF7AC44-3AAE-F75F-DB0C-A9F51A665222}"/>
          </ac:spMkLst>
        </pc:spChg>
        <pc:spChg chg="add del mod">
          <ac:chgData name="Drgona, Jan" userId="8107277a-43fb-42e1-8aa0-684adf187181" providerId="ADAL" clId="{D7861B09-F298-428F-A917-0F903C331583}" dt="2023-09-07T12:37:14.651" v="678"/>
          <ac:spMkLst>
            <pc:docMk/>
            <pc:sldMk cId="3003398688" sldId="1565"/>
            <ac:spMk id="6" creationId="{B9E78B5C-F46A-71A5-89F1-9FC8F5564FFE}"/>
          </ac:spMkLst>
        </pc:spChg>
        <pc:spChg chg="add del mod">
          <ac:chgData name="Drgona, Jan" userId="8107277a-43fb-42e1-8aa0-684adf187181" providerId="ADAL" clId="{D7861B09-F298-428F-A917-0F903C331583}" dt="2023-09-07T12:37:16.261" v="680"/>
          <ac:spMkLst>
            <pc:docMk/>
            <pc:sldMk cId="3003398688" sldId="1565"/>
            <ac:spMk id="7" creationId="{55B44745-21D5-7770-17A5-9440B60A4F54}"/>
          </ac:spMkLst>
        </pc:spChg>
        <pc:spChg chg="add mod">
          <ac:chgData name="Drgona, Jan" userId="8107277a-43fb-42e1-8aa0-684adf187181" providerId="ADAL" clId="{D7861B09-F298-428F-A917-0F903C331583}" dt="2023-09-07T12:40:16.686" v="820" actId="1076"/>
          <ac:spMkLst>
            <pc:docMk/>
            <pc:sldMk cId="3003398688" sldId="1565"/>
            <ac:spMk id="9" creationId="{D95DB90D-CF29-FB93-F0CA-92FB83D37A72}"/>
          </ac:spMkLst>
        </pc:spChg>
        <pc:spChg chg="add mod">
          <ac:chgData name="Drgona, Jan" userId="8107277a-43fb-42e1-8aa0-684adf187181" providerId="ADAL" clId="{D7861B09-F298-428F-A917-0F903C331583}" dt="2023-09-07T12:41:11.556" v="833" actId="1076"/>
          <ac:spMkLst>
            <pc:docMk/>
            <pc:sldMk cId="3003398688" sldId="1565"/>
            <ac:spMk id="10" creationId="{CD919618-14AD-F47A-AB11-6B2F7054A8C7}"/>
          </ac:spMkLst>
        </pc:spChg>
        <pc:picChg chg="add mod">
          <ac:chgData name="Drgona, Jan" userId="8107277a-43fb-42e1-8aa0-684adf187181" providerId="ADAL" clId="{D7861B09-F298-428F-A917-0F903C331583}" dt="2023-09-07T12:40:47.515" v="826" actId="1076"/>
          <ac:picMkLst>
            <pc:docMk/>
            <pc:sldMk cId="3003398688" sldId="1565"/>
            <ac:picMk id="8" creationId="{A73422EB-FAB6-A179-6FEB-31D4F744A41B}"/>
          </ac:picMkLst>
        </pc:picChg>
        <pc:picChg chg="add mod">
          <ac:chgData name="Drgona, Jan" userId="8107277a-43fb-42e1-8aa0-684adf187181" providerId="ADAL" clId="{D7861B09-F298-428F-A917-0F903C331583}" dt="2023-09-07T12:35:36.063" v="676" actId="1076"/>
          <ac:picMkLst>
            <pc:docMk/>
            <pc:sldMk cId="3003398688" sldId="1565"/>
            <ac:picMk id="3074" creationId="{6367452A-2026-E920-B4AA-13692F3CD9A5}"/>
          </ac:picMkLst>
        </pc:picChg>
        <pc:picChg chg="add del mod">
          <ac:chgData name="Drgona, Jan" userId="8107277a-43fb-42e1-8aa0-684adf187181" providerId="ADAL" clId="{D7861B09-F298-428F-A917-0F903C331583}" dt="2023-09-07T12:38:56.073" v="698" actId="21"/>
          <ac:picMkLst>
            <pc:docMk/>
            <pc:sldMk cId="3003398688" sldId="1565"/>
            <ac:picMk id="3076" creationId="{44498E74-79A1-8C91-C105-20A0E9A7B83F}"/>
          </ac:picMkLst>
        </pc:picChg>
        <pc:picChg chg="add mod">
          <ac:chgData name="Drgona, Jan" userId="8107277a-43fb-42e1-8aa0-684adf187181" providerId="ADAL" clId="{D7861B09-F298-428F-A917-0F903C331583}" dt="2023-09-07T12:41:18.308" v="835" actId="14100"/>
          <ac:picMkLst>
            <pc:docMk/>
            <pc:sldMk cId="3003398688" sldId="1565"/>
            <ac:picMk id="3078" creationId="{A976D383-398A-EDB4-BCE3-5DC9223DE1B4}"/>
          </ac:picMkLst>
        </pc:picChg>
      </pc:sldChg>
    </pc:docChg>
  </pc:docChgLst>
  <pc:docChgLst>
    <pc:chgData name="Drgona, Jan" userId="8107277a-43fb-42e1-8aa0-684adf187181" providerId="ADAL" clId="{3FC67716-3913-44CC-919B-ABCF0DCA3E65}"/>
    <pc:docChg chg="undo custSel modSld">
      <pc:chgData name="Drgona, Jan" userId="8107277a-43fb-42e1-8aa0-684adf187181" providerId="ADAL" clId="{3FC67716-3913-44CC-919B-ABCF0DCA3E65}" dt="2023-10-12T14:35:01.543" v="46" actId="729"/>
      <pc:docMkLst>
        <pc:docMk/>
      </pc:docMkLst>
      <pc:sldChg chg="addSp delSp modSp mod">
        <pc:chgData name="Drgona, Jan" userId="8107277a-43fb-42e1-8aa0-684adf187181" providerId="ADAL" clId="{3FC67716-3913-44CC-919B-ABCF0DCA3E65}" dt="2023-10-12T14:34:32.379" v="45" actId="20577"/>
        <pc:sldMkLst>
          <pc:docMk/>
          <pc:sldMk cId="1152154647" sldId="1117"/>
        </pc:sldMkLst>
        <pc:spChg chg="mod">
          <ac:chgData name="Drgona, Jan" userId="8107277a-43fb-42e1-8aa0-684adf187181" providerId="ADAL" clId="{3FC67716-3913-44CC-919B-ABCF0DCA3E65}" dt="2023-10-12T14:34:25.483" v="31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3FC67716-3913-44CC-919B-ABCF0DCA3E65}" dt="2023-10-12T14:34:32.379" v="45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3FC67716-3913-44CC-919B-ABCF0DCA3E65}" dt="2023-10-12T14:34:23.131" v="30" actId="1076"/>
          <ac:spMkLst>
            <pc:docMk/>
            <pc:sldMk cId="1152154647" sldId="1117"/>
            <ac:spMk id="13" creationId="{287B4DED-D644-4A84-BE35-448A62CEC19C}"/>
          </ac:spMkLst>
        </pc:spChg>
        <pc:graphicFrameChg chg="add del mod">
          <ac:chgData name="Drgona, Jan" userId="8107277a-43fb-42e1-8aa0-684adf187181" providerId="ADAL" clId="{3FC67716-3913-44CC-919B-ABCF0DCA3E65}" dt="2023-10-12T14:33:37.089" v="1"/>
          <ac:graphicFrameMkLst>
            <pc:docMk/>
            <pc:sldMk cId="1152154647" sldId="1117"/>
            <ac:graphicFrameMk id="3" creationId="{E6F049B8-6918-52AE-A77B-889C60859944}"/>
          </ac:graphicFrameMkLst>
        </pc:graphicFrameChg>
        <pc:graphicFrameChg chg="add del mod">
          <ac:chgData name="Drgona, Jan" userId="8107277a-43fb-42e1-8aa0-684adf187181" providerId="ADAL" clId="{3FC67716-3913-44CC-919B-ABCF0DCA3E65}" dt="2023-10-12T14:33:42.871" v="3"/>
          <ac:graphicFrameMkLst>
            <pc:docMk/>
            <pc:sldMk cId="1152154647" sldId="1117"/>
            <ac:graphicFrameMk id="4" creationId="{3D32AAAF-95E4-75C5-4268-395955B98234}"/>
          </ac:graphicFrameMkLst>
        </pc:graphicFrameChg>
      </pc:sldChg>
      <pc:sldChg chg="mod modShow">
        <pc:chgData name="Drgona, Jan" userId="8107277a-43fb-42e1-8aa0-684adf187181" providerId="ADAL" clId="{3FC67716-3913-44CC-919B-ABCF0DCA3E65}" dt="2023-10-12T14:35:01.543" v="46" actId="729"/>
        <pc:sldMkLst>
          <pc:docMk/>
          <pc:sldMk cId="302003084" sldId="1495"/>
        </pc:sldMkLst>
      </pc:sldChg>
    </pc:docChg>
  </pc:docChgLst>
  <pc:docChgLst>
    <pc:chgData name="Drgona, Jan" userId="8107277a-43fb-42e1-8aa0-684adf187181" providerId="ADAL" clId="{392E37D4-8248-4C9B-9EFB-299F38B64CF7}"/>
    <pc:docChg chg="modSld">
      <pc:chgData name="Drgona, Jan" userId="8107277a-43fb-42e1-8aa0-684adf187181" providerId="ADAL" clId="{392E37D4-8248-4C9B-9EFB-299F38B64CF7}" dt="2023-12-06T14:25:00.005" v="72" actId="20577"/>
      <pc:docMkLst>
        <pc:docMk/>
      </pc:docMkLst>
      <pc:sldChg chg="modSp mod">
        <pc:chgData name="Drgona, Jan" userId="8107277a-43fb-42e1-8aa0-684adf187181" providerId="ADAL" clId="{392E37D4-8248-4C9B-9EFB-299F38B64CF7}" dt="2023-12-06T14:15:59.149" v="69" actId="1076"/>
        <pc:sldMkLst>
          <pc:docMk/>
          <pc:sldMk cId="1152154647" sldId="1117"/>
        </pc:sldMkLst>
        <pc:spChg chg="mod">
          <ac:chgData name="Drgona, Jan" userId="8107277a-43fb-42e1-8aa0-684adf187181" providerId="ADAL" clId="{392E37D4-8248-4C9B-9EFB-299F38B64CF7}" dt="2023-12-06T14:15:01.323" v="2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392E37D4-8248-4C9B-9EFB-299F38B64CF7}" dt="2023-12-06T14:15:59.149" v="69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mod modShow">
        <pc:chgData name="Drgona, Jan" userId="8107277a-43fb-42e1-8aa0-684adf187181" providerId="ADAL" clId="{392E37D4-8248-4C9B-9EFB-299F38B64CF7}" dt="2023-12-06T14:14:36.125" v="0" actId="729"/>
        <pc:sldMkLst>
          <pc:docMk/>
          <pc:sldMk cId="302003084" sldId="1495"/>
        </pc:sldMkLst>
      </pc:sldChg>
      <pc:sldChg chg="modSp mod">
        <pc:chgData name="Drgona, Jan" userId="8107277a-43fb-42e1-8aa0-684adf187181" providerId="ADAL" clId="{392E37D4-8248-4C9B-9EFB-299F38B64CF7}" dt="2023-12-06T14:25:00.005" v="72" actId="20577"/>
        <pc:sldMkLst>
          <pc:docMk/>
          <pc:sldMk cId="3522571154" sldId="1529"/>
        </pc:sldMkLst>
        <pc:spChg chg="mod">
          <ac:chgData name="Drgona, Jan" userId="8107277a-43fb-42e1-8aa0-684adf187181" providerId="ADAL" clId="{392E37D4-8248-4C9B-9EFB-299F38B64CF7}" dt="2023-12-06T14:25:00.005" v="72" actId="20577"/>
          <ac:spMkLst>
            <pc:docMk/>
            <pc:sldMk cId="3522571154" sldId="1529"/>
            <ac:spMk id="8" creationId="{46F12F53-441B-45F6-9781-158C8416EB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December 11,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December 11,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December 11,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12/11/2023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December 11,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42.gif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104" y="1679632"/>
            <a:ext cx="4313583" cy="1132834"/>
          </a:xfrm>
        </p:spPr>
        <p:txBody>
          <a:bodyPr/>
          <a:lstStyle/>
          <a:p>
            <a:r>
              <a:rPr lang="en-US" sz="2800" dirty="0"/>
              <a:t>Neuromancer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Differentiable Programming Library for Modeling, Control, and Optimization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4256688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December 11,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883161"/>
            <a:ext cx="431358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latin typeface="Arial"/>
                <a:cs typeface="Arial"/>
              </a:rPr>
              <a:t>Ján Drgoňa, </a:t>
            </a:r>
            <a:r>
              <a:rPr lang="en-US" sz="1600" dirty="0">
                <a:latin typeface="Arial"/>
                <a:cs typeface="Arial"/>
              </a:rPr>
              <a:t>Aaron Tuor, James Koch, Madelyn Shapiro, Rahul Birmiwal, Draguna Vrabie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7831" y="3165245"/>
            <a:ext cx="4029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CDC Workshop on Benchmarking, Reproducibility, and Open-Source Code in Controls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0" y="1755152"/>
            <a:ext cx="3210310" cy="2407732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787174" y="4467452"/>
            <a:ext cx="3073230" cy="23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96284" y="1404253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39485" y="4098121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46875" y="1358940"/>
            <a:ext cx="5656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60404" y="4467453"/>
            <a:ext cx="3210310" cy="23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7613876" y="4186599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Neural Lyapunov Functions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554" y="4584903"/>
            <a:ext cx="4027545" cy="227309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1B4A52-EC8C-B287-738E-D245517D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04" y="2037984"/>
            <a:ext cx="5656880" cy="2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3621356" y="3012086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947124" y="1469451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189965" y="3042522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7306680" y="1478563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8862970" y="4924979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71" y="3380113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2277458" y="3045057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2218079" y="1491417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3868528" y="4929002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4000438" y="3347012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950865" y="1484538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828767" y="3020299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2342983" y="3381158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2109915" y="4920575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7271456" y="3316694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022020" y="4906820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5439265" y="4945973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5600967" y="3324257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delyn Shapiro">
            <a:extLst>
              <a:ext uri="{FF2B5EF4-FFF2-40B4-BE49-F238E27FC236}">
                <a16:creationId xmlns:a16="http://schemas.microsoft.com/office/drawing/2014/main" id="{484858DD-E3A5-EB62-910F-94B59EA7E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89" y="1478562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5E7B0C-6F1A-34D9-A88A-775FF270988E}"/>
              </a:ext>
            </a:extLst>
          </p:cNvPr>
          <p:cNvSpPr txBox="1">
            <a:spLocks/>
          </p:cNvSpPr>
          <p:nvPr/>
        </p:nvSpPr>
        <p:spPr>
          <a:xfrm>
            <a:off x="5274616" y="3031477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Madelyn Shapiro</a:t>
            </a:r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Physically-consistent data-driven modeling </a:t>
            </a:r>
          </a:p>
          <a:p>
            <a:pPr lvl="1"/>
            <a:r>
              <a:rPr lang="en-US" sz="1600" dirty="0"/>
              <a:t>Fast simulation of complex systems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419454" cy="1092483"/>
          </a:xfrm>
        </p:spPr>
        <p:txBody>
          <a:bodyPr/>
          <a:lstStyle/>
          <a:p>
            <a:r>
              <a:rPr lang="en-US" dirty="0"/>
              <a:t>Parametric Constrained Optimization Capabilities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5" y="1481613"/>
            <a:ext cx="11078705" cy="17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7008508" y="3839507"/>
            <a:ext cx="3984959" cy="30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960895" y="3821512"/>
            <a:ext cx="4685070" cy="29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926413" y="3382298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neural networks as explicit solutions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7008508" y="3410874"/>
            <a:ext cx="470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Feasibility restoration with implicit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Physics-Informed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433262" y="1854936"/>
            <a:ext cx="5275847" cy="216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07" y="1901018"/>
            <a:ext cx="2756568" cy="20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www.w3.org/XML/1998/namespace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28446</TotalTime>
  <Words>756</Words>
  <Application>Microsoft Office PowerPoint</Application>
  <PresentationFormat>Widescreen</PresentationFormat>
  <Paragraphs>119</Paragraphs>
  <Slides>12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Neuromancer:  Differentiable Programming Library for Modeling, Control, and Optimization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Parametric Constrained Optimization Capabilities in Neuromancer</vt:lpstr>
      <vt:lpstr>Data-driven Modeling Capabilities in Neuromancer</vt:lpstr>
      <vt:lpstr>Optimal Control Capabilities in Neuromancer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789</cp:revision>
  <cp:lastPrinted>2019-12-16T18:31:13Z</cp:lastPrinted>
  <dcterms:created xsi:type="dcterms:W3CDTF">2018-09-04T17:32:37Z</dcterms:created>
  <dcterms:modified xsi:type="dcterms:W3CDTF">2023-12-11T18:21:39Z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